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76A764-07E5-3A54-F7CB-88D42160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696E2F0-BC4C-83C9-BC48-DE55892E1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E70E4E-B8A7-F16A-7E00-7D7FDB26B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1A88A4-E184-2192-74BA-67F1DB58B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CB5B03-B061-D23E-AFBE-D05CB1B90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851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D3DBEC-C9F5-E309-653E-69759C399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607B934-746F-5B80-639F-9D563CAB51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4A74CE-3209-7514-93E3-B6A8FEB9C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0C67EA-1276-73E6-B87E-FF8910F44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D92485-7EEC-F273-CB26-59F698CBE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513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912605A-48C1-667F-216F-468FF44210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DC81C19-A8F5-FFAF-64DD-06BBBE583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7875E0-8D61-69D2-20FB-547572953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8681C8-69CA-3BF6-D226-73A3366A1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FD7DE7-2699-3479-8B7E-E661916E1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545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CDD0BF-594E-1BF7-56BF-542DCDCA9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11D8CBD-204E-E781-24C1-5ABDD3FC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D04633-7538-EBCB-DE70-BB0F2C29A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8FD79E-DA9C-0028-11DE-97CC773EF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8056EA-2D71-5077-A71D-A38554BF6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8652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9BCE82-E288-ECE5-F794-B796A366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26809E7-5218-0841-53E5-9D29E882C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6F5110-3653-0B07-20AE-E19C3B01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77634A2-E7C0-6484-1EA3-16AFCD211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6DCD75-6D7C-8D20-5DDD-F6A33DD54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820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FC51B3-EFF9-8B9E-7089-FF589778F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9236404-A633-2FB7-7AE3-7155BE5BEF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377814B-EAAC-F66A-EAE9-093C7F12F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2B04F6-D48B-4856-74B3-A1EA43BC7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51FAFE-A9D3-E407-C49F-B84B949D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EEA1E2-52E2-56E3-F686-59F14A8C0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3421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F9EED34-B2EE-BCEF-8808-43046D15B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4E83C14-B5B8-638F-5444-A2458AD2E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0029777-C944-8A15-4D7E-25B0F5A366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33D6C56-23DE-0061-DDB7-6078B4431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B16D6B1-AA7F-7A11-2800-062EF996DB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4C19BA9-11DD-67ED-D572-23F7158E8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3B183F8-4D6D-B0D8-165D-B12091861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E3A416-E7BC-0F36-514E-B66AA416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580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AE6C6D-6838-D6F1-CC90-82A4006A3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0CCA127-9B5C-B8BB-20B9-57C3833BC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4E56123-7D15-1912-6DA0-E4B0A09A3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02DB34E-3195-01C0-E16F-432BC6DA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1134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86A4AD8-8C69-21B1-76A4-5D21C5B7A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2E9683C-5727-E84A-5C30-BE4110C05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A82887-8685-63E2-D125-A34307BB6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7053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F7C5A0-1C57-CB5A-F0AB-06D21F972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9B2D92-7A22-A458-1E4E-366B48863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695E9EE-E8D3-06C5-1DD7-1993B8B50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691942D-1A5A-B713-5E07-C8391562F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DC29453-8498-F38A-0B3A-A9503847D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FA77218-1BF9-E0CB-3FD6-E1815BEED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136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FB2156-4E0F-90A5-FB62-068FBEB7B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574D0C8-C6CD-6C5E-0EB6-D4E4C1082E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FC9CE4D-30A3-AC1E-5E93-7D5ABAC78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E4A5B6D-3153-44C0-517E-CE9D04BD1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CA044A5-115A-71F9-B254-29A81FADE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0E48D2B-6C98-99CB-EEDE-48B522EA9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79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01933FA-6297-85B6-7E46-BCC73D802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3353FC-CB39-EC1C-3A16-13365623A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19F358-29C9-53BF-3628-E2F18C9A7A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182EEB-84F7-4ACA-8791-0B155EEF96C6}" type="datetimeFigureOut">
              <a:rPr kumimoji="1" lang="ja-JP" altLang="en-US" smtClean="0"/>
              <a:t>2026/8/9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795BC9-A98E-2838-7A14-FCA9F72A62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9335952-E7AA-A25F-6BE3-DBF673DE4B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67D083-BBBA-4DBC-894E-3197709EA3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3314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579EEE4-2C8A-3E1B-6926-E22D5740D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77" y="0"/>
            <a:ext cx="4877980" cy="68580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090DDC3-D438-D361-CEC4-E37E67110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844" y="0"/>
            <a:ext cx="47757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31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CENTRALSPORTS.CO.LTD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蒲生</dc:creator>
  <cp:lastModifiedBy>蒲生</cp:lastModifiedBy>
  <cp:revision>1</cp:revision>
  <dcterms:created xsi:type="dcterms:W3CDTF">2026-08-09T05:52:56Z</dcterms:created>
  <dcterms:modified xsi:type="dcterms:W3CDTF">2026-08-09T05:54:34Z</dcterms:modified>
</cp:coreProperties>
</file>